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E3940-C05E-4FBD-904F-EF4FCF35C90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580E-A41A-4A68-8FD4-440B34E4AC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E3940-C05E-4FBD-904F-EF4FCF35C90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580E-A41A-4A68-8FD4-440B34E4AC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E3940-C05E-4FBD-904F-EF4FCF35C90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580E-A41A-4A68-8FD4-440B34E4AC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E3940-C05E-4FBD-904F-EF4FCF35C90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580E-A41A-4A68-8FD4-440B34E4AC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E3940-C05E-4FBD-904F-EF4FCF35C90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580E-A41A-4A68-8FD4-440B34E4AC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E3940-C05E-4FBD-904F-EF4FCF35C90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580E-A41A-4A68-8FD4-440B34E4AC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E3940-C05E-4FBD-904F-EF4FCF35C90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580E-A41A-4A68-8FD4-440B34E4AC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E3940-C05E-4FBD-904F-EF4FCF35C90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580E-A41A-4A68-8FD4-440B34E4AC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E3940-C05E-4FBD-904F-EF4FCF35C90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580E-A41A-4A68-8FD4-440B34E4AC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E3940-C05E-4FBD-904F-EF4FCF35C90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0580E-A41A-4A68-8FD4-440B34E4AC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E3940-C05E-4FBD-904F-EF4FCF35C90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150580E-A41A-4A68-8FD4-440B34E4AC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77E3940-C05E-4FBD-904F-EF4FCF35C90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150580E-A41A-4A68-8FD4-440B34E4ACF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comb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ing.com/images/search?q=quetzal&amp;FORM=IGRE&amp;qpvt=quetzal&amp;adlt=strict#focal=9dd0ac7ce6df594ca7bac5ae4e6d44e4&amp;furl=http%3A%2F%2Fwww.wildernessclassroom.com%2Fwww%2Fschoolhouse%2Frainforest_library%2Fanimal_images%2Fquetzal2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Rain Forest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Alice Malone</a:t>
            </a:r>
          </a:p>
          <a:p>
            <a:r>
              <a:rPr lang="en-US" dirty="0" smtClean="0"/>
              <a:t>Fall 2010</a:t>
            </a:r>
            <a:endParaRPr lang="en-US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a Rain Forest?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rain forest is a warm, wet forest that receives at least six feet of rain per year.</a:t>
            </a:r>
            <a:endParaRPr lang="en-US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Layers of the Rain Forest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610600" cy="5486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Emergent layer : the highest layer of the rain forest consisting of a giant trees that stretch much higher than most of the other trees</a:t>
            </a:r>
          </a:p>
          <a:p>
            <a:pPr>
              <a:buNone/>
            </a:pPr>
            <a:r>
              <a:rPr lang="en-US" dirty="0" smtClean="0"/>
              <a:t>  Canopy : the thick layer of branches and leaves that form an umbrella over the area beneath</a:t>
            </a:r>
          </a:p>
          <a:p>
            <a:pPr>
              <a:buNone/>
            </a:pPr>
            <a:r>
              <a:rPr lang="en-US" dirty="0" smtClean="0"/>
              <a:t>    Understory : the dark, shadowy layer with little sunlight and average-sized trees</a:t>
            </a:r>
          </a:p>
          <a:p>
            <a:pPr>
              <a:buNone/>
            </a:pPr>
            <a:r>
              <a:rPr lang="en-US" dirty="0" smtClean="0"/>
              <a:t>  Forest Floor : the bottom of the rain forest with few plants and rotting leaves, and home to millions of insects </a:t>
            </a:r>
          </a:p>
          <a:p>
            <a:pPr>
              <a:buNone/>
            </a:pPr>
            <a:r>
              <a:rPr lang="en-US" dirty="0" smtClean="0"/>
              <a:t>                              </a:t>
            </a:r>
            <a:endParaRPr lang="en-US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Rain Forest Drawing</a:t>
            </a:r>
            <a:endParaRPr lang="en-US" dirty="0"/>
          </a:p>
        </p:txBody>
      </p:sp>
      <p:pic>
        <p:nvPicPr>
          <p:cNvPr id="4" name="Content Placeholder 3" descr="rainforest 0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600200"/>
            <a:ext cx="6498167" cy="4873625"/>
          </a:xfr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Riddle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am red, green, blue, and white.</a:t>
            </a:r>
          </a:p>
          <a:p>
            <a:r>
              <a:rPr lang="en-US" dirty="0" smtClean="0"/>
              <a:t>I eat avocados.</a:t>
            </a:r>
          </a:p>
          <a:p>
            <a:r>
              <a:rPr lang="en-US" dirty="0" smtClean="0"/>
              <a:t>I fly and I’m a bird.</a:t>
            </a:r>
          </a:p>
          <a:p>
            <a:r>
              <a:rPr lang="en-US" dirty="0" smtClean="0"/>
              <a:t>I move to old toucan houses.</a:t>
            </a:r>
          </a:p>
          <a:p>
            <a:r>
              <a:rPr lang="en-US" dirty="0" smtClean="0"/>
              <a:t>My name rhymes with pretzel</a:t>
            </a:r>
          </a:p>
          <a:p>
            <a:endParaRPr lang="en-US" dirty="0" smtClean="0"/>
          </a:p>
          <a:p>
            <a:r>
              <a:rPr lang="en-US" dirty="0" smtClean="0"/>
              <a:t>What am I ?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Quetzal</a:t>
            </a:r>
            <a:endParaRPr lang="en-US" dirty="0"/>
          </a:p>
        </p:txBody>
      </p:sp>
      <p:pic>
        <p:nvPicPr>
          <p:cNvPr id="4" name="Content Placeholder 3" descr="quetzal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71800" y="1295400"/>
            <a:ext cx="3271934" cy="4267763"/>
          </a:xfrm>
        </p:spPr>
      </p:pic>
      <p:sp>
        <p:nvSpPr>
          <p:cNvPr id="6" name="TextBox 5"/>
          <p:cNvSpPr txBox="1"/>
          <p:nvPr/>
        </p:nvSpPr>
        <p:spPr>
          <a:xfrm>
            <a:off x="1066800" y="5715001"/>
            <a:ext cx="7086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http://www.bing.com/images/search?q=quetzal&amp;FORM=IGRE&amp;qpvt=quetzal&amp;adlt=strict#focal=9dd0ac7ce6df594ca7bac5ae4e6d44e4&amp;furl=http%3A%2F%2Fwww.wildernessclassroom.com%2Fwww%2Fschoolhouse%2Frainforest_library%2Fanimal_images%2Fquetzal2.jpg</a:t>
            </a:r>
            <a:endParaRPr lang="en-US" sz="1400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Quetzal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quetzal is a bird.</a:t>
            </a:r>
          </a:p>
          <a:p>
            <a:r>
              <a:rPr lang="en-US" dirty="0" smtClean="0"/>
              <a:t>It lives in Central America and South America.</a:t>
            </a:r>
          </a:p>
          <a:p>
            <a:r>
              <a:rPr lang="en-US" dirty="0" smtClean="0"/>
              <a:t>It lives mostly in the Amazon rain forest.</a:t>
            </a:r>
          </a:p>
          <a:p>
            <a:r>
              <a:rPr lang="en-US" dirty="0" smtClean="0"/>
              <a:t>It lives in the canopy.</a:t>
            </a:r>
          </a:p>
          <a:p>
            <a:endParaRPr lang="en-US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14400"/>
          </a:xfrm>
        </p:spPr>
        <p:txBody>
          <a:bodyPr/>
          <a:lstStyle/>
          <a:p>
            <a:r>
              <a:rPr lang="en-US" dirty="0" smtClean="0"/>
              <a:t>Cool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r>
              <a:rPr lang="en-US" dirty="0" smtClean="0"/>
              <a:t>The quetzal has very bright feathers.</a:t>
            </a:r>
          </a:p>
          <a:p>
            <a:r>
              <a:rPr lang="en-US" dirty="0" smtClean="0"/>
              <a:t> Toucans eat Quetzals.</a:t>
            </a:r>
          </a:p>
          <a:p>
            <a:r>
              <a:rPr lang="en-US" dirty="0" smtClean="0"/>
              <a:t>Quetzals eat avocados.</a:t>
            </a:r>
          </a:p>
          <a:p>
            <a:r>
              <a:rPr lang="en-US" dirty="0" smtClean="0"/>
              <a:t>Quetzal feathers are billions of dollars to people in the rain forest. </a:t>
            </a:r>
            <a:endParaRPr lang="en-US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en-US" sz="2000" dirty="0" smtClean="0"/>
              <a:t>Donovan, Sandra.</a:t>
            </a:r>
          </a:p>
          <a:p>
            <a:pPr>
              <a:buNone/>
            </a:pPr>
            <a:r>
              <a:rPr lang="en-US" sz="2000" dirty="0" smtClean="0"/>
              <a:t>     </a:t>
            </a:r>
            <a:r>
              <a:rPr lang="en-US" sz="2000" u="sng" dirty="0" smtClean="0"/>
              <a:t>Quetzals.</a:t>
            </a:r>
          </a:p>
          <a:p>
            <a:pPr>
              <a:buNone/>
            </a:pPr>
            <a:r>
              <a:rPr lang="en-US" sz="2000" dirty="0" smtClean="0"/>
              <a:t>     New York, </a:t>
            </a:r>
            <a:r>
              <a:rPr lang="en-US" sz="2000" dirty="0" err="1" smtClean="0"/>
              <a:t>Steadwell</a:t>
            </a:r>
            <a:r>
              <a:rPr lang="en-US" sz="2000" dirty="0" smtClean="0"/>
              <a:t> books, </a:t>
            </a:r>
            <a:r>
              <a:rPr lang="en-US" sz="2000" dirty="0" smtClean="0"/>
              <a:t>2002.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 Internet</a:t>
            </a:r>
            <a:r>
              <a:rPr lang="en-US" sz="2000" dirty="0" smtClean="0"/>
              <a:t>. </a:t>
            </a:r>
            <a:r>
              <a:rPr lang="en-US" sz="2000" dirty="0" smtClean="0">
                <a:hlinkClick r:id="rId2"/>
              </a:rPr>
              <a:t>http</a:t>
            </a:r>
            <a:r>
              <a:rPr lang="en-US" sz="2000" dirty="0" smtClean="0">
                <a:hlinkClick r:id="rId2"/>
              </a:rPr>
              <a:t>://</a:t>
            </a:r>
            <a:r>
              <a:rPr lang="en-US" sz="2000" dirty="0" smtClean="0">
                <a:hlinkClick r:id="rId2"/>
              </a:rPr>
              <a:t>www.bing.com/images/search?q=quetzal&amp;FORM=IGRE&amp;qpvt=quetzal&amp;adlt=strict#focal=9dd0ac7ce6df594ca7bac5ae4e6d44e4&amp;furl=http%3A%2F%2Fwww.wildernessclassroom.com%2Fwww%2Fschoolhouse%2Frainforest_library%2Fanimal_images%2Fquetzal2.jpg</a:t>
            </a:r>
            <a:r>
              <a:rPr lang="en-US" sz="2000" dirty="0" smtClean="0"/>
              <a:t>. 8 </a:t>
            </a:r>
            <a:r>
              <a:rPr lang="en-US" sz="2000" smtClean="0"/>
              <a:t>December 2010.</a:t>
            </a:r>
            <a:endParaRPr lang="en-US" sz="2000" dirty="0" smtClean="0"/>
          </a:p>
          <a:p>
            <a:endParaRPr lang="en-US" sz="2000" dirty="0" smtClean="0"/>
          </a:p>
          <a:p>
            <a:endParaRPr lang="en-US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236</TotalTime>
  <Words>259</Words>
  <Application>Microsoft Office PowerPoint</Application>
  <PresentationFormat>On-screen Show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Rain Forest</vt:lpstr>
      <vt:lpstr>What is a Rain Forest? </vt:lpstr>
      <vt:lpstr>The Layers of the Rain Forest</vt:lpstr>
      <vt:lpstr>Rain Forest Drawing</vt:lpstr>
      <vt:lpstr>Animal Riddle</vt:lpstr>
      <vt:lpstr>Quetzal</vt:lpstr>
      <vt:lpstr>Quetzal facts</vt:lpstr>
      <vt:lpstr>Cool facts</vt:lpstr>
      <vt:lpstr>Bibliography</vt:lpstr>
    </vt:vector>
  </TitlesOfParts>
  <Company>Randolph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Rain Forest</dc:title>
  <dc:creator>lscc</dc:creator>
  <cp:lastModifiedBy>lscc</cp:lastModifiedBy>
  <cp:revision>34</cp:revision>
  <dcterms:created xsi:type="dcterms:W3CDTF">2010-10-27T14:46:19Z</dcterms:created>
  <dcterms:modified xsi:type="dcterms:W3CDTF">2010-12-08T14:55:12Z</dcterms:modified>
</cp:coreProperties>
</file>